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906000" cy="6858000" type="A4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2E2E"/>
    <a:srgbClr val="E2BC98"/>
    <a:srgbClr val="467354"/>
    <a:srgbClr val="494030"/>
    <a:srgbClr val="9B0322"/>
    <a:srgbClr val="F50257"/>
    <a:srgbClr val="5E4413"/>
    <a:srgbClr val="92993C"/>
    <a:srgbClr val="864E3F"/>
    <a:srgbClr val="FF46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9448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80237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886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933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8726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25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05374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4344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220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30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27247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B26E42-6F1B-4426-868D-552771713440}" type="datetimeFigureOut">
              <a:rPr lang="de-CH" smtClean="0"/>
              <a:t>08.12.2025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F93E76-F941-4AD9-9613-64AB464C77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0095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238" y="0"/>
            <a:ext cx="9903523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1E626A1-A3E3-6D33-FEAD-EF447BF88E6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</a:blip>
          <a:srcRect t="114" b="7595"/>
          <a:stretch>
            <a:fillRect/>
          </a:stretch>
        </p:blipFill>
        <p:spPr>
          <a:xfrm>
            <a:off x="20" y="1282"/>
            <a:ext cx="9905980" cy="6856718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515DC8F-2B66-F53A-89D4-C3D037236A0D}"/>
              </a:ext>
            </a:extLst>
          </p:cNvPr>
          <p:cNvSpPr txBox="1"/>
          <p:nvPr/>
        </p:nvSpPr>
        <p:spPr>
          <a:xfrm>
            <a:off x="2297420" y="4759235"/>
            <a:ext cx="5443268" cy="1200329"/>
          </a:xfrm>
          <a:prstGeom prst="rect">
            <a:avLst/>
          </a:prstGeom>
          <a:solidFill>
            <a:schemeClr val="bg2"/>
          </a:solidFill>
          <a:ln>
            <a:solidFill>
              <a:srgbClr val="FF467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rgbClr val="467354"/>
                </a:solidFill>
              </a:rPr>
              <a:t>Wann: </a:t>
            </a:r>
            <a:r>
              <a:rPr lang="de-CH" sz="2400" dirty="0">
                <a:solidFill>
                  <a:srgbClr val="467354"/>
                </a:solidFill>
              </a:rPr>
              <a:t>Donnerstag, 11.12.25 ab 15:45</a:t>
            </a:r>
          </a:p>
          <a:p>
            <a:pPr algn="ctr"/>
            <a:endParaRPr lang="de-CH" sz="2400" dirty="0">
              <a:solidFill>
                <a:srgbClr val="467354"/>
              </a:solidFill>
            </a:endParaRPr>
          </a:p>
          <a:p>
            <a:pPr algn="ctr"/>
            <a:r>
              <a:rPr lang="de-CH" sz="2400" b="1" dirty="0">
                <a:solidFill>
                  <a:srgbClr val="467354"/>
                </a:solidFill>
              </a:rPr>
              <a:t>Wo: </a:t>
            </a:r>
            <a:r>
              <a:rPr lang="de-CH" sz="2400" dirty="0">
                <a:solidFill>
                  <a:srgbClr val="467354"/>
                </a:solidFill>
              </a:rPr>
              <a:t>Tagesstruktur Holbein 1</a:t>
            </a:r>
          </a:p>
        </p:txBody>
      </p:sp>
      <p:sp>
        <p:nvSpPr>
          <p:cNvPr id="5" name="Band: nach unten gekippt 4">
            <a:extLst>
              <a:ext uri="{FF2B5EF4-FFF2-40B4-BE49-F238E27FC236}">
                <a16:creationId xmlns:a16="http://schemas.microsoft.com/office/drawing/2014/main" id="{D43C1824-2B25-75CC-8524-1F735E424B57}"/>
              </a:ext>
            </a:extLst>
          </p:cNvPr>
          <p:cNvSpPr/>
          <p:nvPr/>
        </p:nvSpPr>
        <p:spPr>
          <a:xfrm>
            <a:off x="1216325" y="391886"/>
            <a:ext cx="7605458" cy="1706880"/>
          </a:xfrm>
          <a:prstGeom prst="ribbon">
            <a:avLst/>
          </a:prstGeom>
          <a:solidFill>
            <a:schemeClr val="bg2"/>
          </a:solidFill>
          <a:ln>
            <a:solidFill>
              <a:srgbClr val="FF467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>
                <a:solidFill>
                  <a:srgbClr val="368473"/>
                </a:solidFill>
                <a:latin typeface="Jumble" panose="02000503000000020004" pitchFamily="2" charset="0"/>
              </a:rPr>
              <a:t>Weihnachtplätzchen </a:t>
            </a:r>
          </a:p>
          <a:p>
            <a:pPr algn="ctr"/>
            <a:r>
              <a:rPr lang="de-CH" sz="2800" dirty="0">
                <a:solidFill>
                  <a:srgbClr val="368473"/>
                </a:solidFill>
                <a:latin typeface="Jumble" panose="02000503000000020004" pitchFamily="2" charset="0"/>
              </a:rPr>
              <a:t>dekorieren</a:t>
            </a:r>
          </a:p>
        </p:txBody>
      </p:sp>
    </p:spTree>
    <p:extLst>
      <p:ext uri="{BB962C8B-B14F-4D97-AF65-F5344CB8AC3E}">
        <p14:creationId xmlns:p14="http://schemas.microsoft.com/office/powerpoint/2010/main" val="2861830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</Words>
  <Application>Microsoft Office PowerPoint</Application>
  <PresentationFormat>A4-Papier (210 x 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Jumble</vt:lpstr>
      <vt:lpstr>Office</vt:lpstr>
      <vt:lpstr>PowerPoint-Präsentation</vt:lpstr>
    </vt:vector>
  </TitlesOfParts>
  <Company>Kanton Basel-Stadt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Zingg, Nathalie Extern</dc:creator>
  <cp:lastModifiedBy>Zingg, Nathalie Extern</cp:lastModifiedBy>
  <cp:revision>10</cp:revision>
  <cp:lastPrinted>2025-12-01T10:48:10Z</cp:lastPrinted>
  <dcterms:created xsi:type="dcterms:W3CDTF">2025-11-13T09:43:36Z</dcterms:created>
  <dcterms:modified xsi:type="dcterms:W3CDTF">2025-12-08T08:35:17Z</dcterms:modified>
</cp:coreProperties>
</file>